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4400213" cy="14400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4"/>
  </p:normalViewPr>
  <p:slideViewPr>
    <p:cSldViewPr snapToGrid="0" snapToObjects="1">
      <p:cViewPr varScale="1">
        <p:scale>
          <a:sx n="59" d="100"/>
          <a:sy n="59" d="100"/>
        </p:scale>
        <p:origin x="153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0016" y="2356703"/>
            <a:ext cx="12240181" cy="5013407"/>
          </a:xfrm>
        </p:spPr>
        <p:txBody>
          <a:bodyPr anchor="b"/>
          <a:lstStyle>
            <a:lvl1pPr algn="ctr">
              <a:defRPr sz="9449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0027" y="7563446"/>
            <a:ext cx="10800160" cy="3476717"/>
          </a:xfrm>
        </p:spPr>
        <p:txBody>
          <a:bodyPr/>
          <a:lstStyle>
            <a:lvl1pPr marL="0" indent="0" algn="ctr">
              <a:buNone/>
              <a:defRPr sz="3780"/>
            </a:lvl1pPr>
            <a:lvl2pPr marL="719999" indent="0" algn="ctr">
              <a:buNone/>
              <a:defRPr sz="3150"/>
            </a:lvl2pPr>
            <a:lvl3pPr marL="1439997" indent="0" algn="ctr">
              <a:buNone/>
              <a:defRPr sz="2835"/>
            </a:lvl3pPr>
            <a:lvl4pPr marL="2159996" indent="0" algn="ctr">
              <a:buNone/>
              <a:defRPr sz="2520"/>
            </a:lvl4pPr>
            <a:lvl5pPr marL="2879994" indent="0" algn="ctr">
              <a:buNone/>
              <a:defRPr sz="2520"/>
            </a:lvl5pPr>
            <a:lvl6pPr marL="3599993" indent="0" algn="ctr">
              <a:buNone/>
              <a:defRPr sz="2520"/>
            </a:lvl6pPr>
            <a:lvl7pPr marL="4319991" indent="0" algn="ctr">
              <a:buNone/>
              <a:defRPr sz="2520"/>
            </a:lvl7pPr>
            <a:lvl8pPr marL="5039990" indent="0" algn="ctr">
              <a:buNone/>
              <a:defRPr sz="2520"/>
            </a:lvl8pPr>
            <a:lvl9pPr marL="5759988" indent="0" algn="ctr">
              <a:buNone/>
              <a:defRPr sz="252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7EBF-19BC-204E-8ED0-5CB05601B88A}" type="datetimeFigureOut">
              <a:rPr lang="fr-FR" smtClean="0"/>
              <a:t>17/06/2020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8388F-238D-9A45-8718-DAD8024079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7140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7EBF-19BC-204E-8ED0-5CB05601B88A}" type="datetimeFigureOut">
              <a:rPr lang="fr-FR" smtClean="0"/>
              <a:t>17/06/2020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8388F-238D-9A45-8718-DAD8024079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5265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05153" y="766678"/>
            <a:ext cx="3105046" cy="1220351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015" y="766678"/>
            <a:ext cx="9135135" cy="1220351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7EBF-19BC-204E-8ED0-5CB05601B88A}" type="datetimeFigureOut">
              <a:rPr lang="fr-FR" smtClean="0"/>
              <a:t>17/06/2020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8388F-238D-9A45-8718-DAD8024079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3865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7EBF-19BC-204E-8ED0-5CB05601B88A}" type="datetimeFigureOut">
              <a:rPr lang="fr-FR" smtClean="0"/>
              <a:t>17/06/2020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8388F-238D-9A45-8718-DAD8024079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0793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515" y="3590057"/>
            <a:ext cx="12420184" cy="5990088"/>
          </a:xfrm>
        </p:spPr>
        <p:txBody>
          <a:bodyPr anchor="b"/>
          <a:lstStyle>
            <a:lvl1pPr>
              <a:defRPr sz="9449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515" y="9636813"/>
            <a:ext cx="12420184" cy="3150046"/>
          </a:xfrm>
        </p:spPr>
        <p:txBody>
          <a:bodyPr/>
          <a:lstStyle>
            <a:lvl1pPr marL="0" indent="0">
              <a:buNone/>
              <a:defRPr sz="3780">
                <a:solidFill>
                  <a:schemeClr val="tx1"/>
                </a:solidFill>
              </a:defRPr>
            </a:lvl1pPr>
            <a:lvl2pPr marL="719999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2pPr>
            <a:lvl3pPr marL="1439997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3pPr>
            <a:lvl4pPr marL="2159996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4pPr>
            <a:lvl5pPr marL="2879994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5pPr>
            <a:lvl6pPr marL="3599993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6pPr>
            <a:lvl7pPr marL="4319991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7pPr>
            <a:lvl8pPr marL="503999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8pPr>
            <a:lvl9pPr marL="5759988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7EBF-19BC-204E-8ED0-5CB05601B88A}" type="datetimeFigureOut">
              <a:rPr lang="fr-FR" smtClean="0"/>
              <a:t>17/06/2020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8388F-238D-9A45-8718-DAD8024079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2874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014" y="3833390"/>
            <a:ext cx="6120091" cy="913680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90108" y="3833390"/>
            <a:ext cx="6120091" cy="913680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7EBF-19BC-204E-8ED0-5CB05601B88A}" type="datetimeFigureOut">
              <a:rPr lang="fr-FR" smtClean="0"/>
              <a:t>17/06/2020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8388F-238D-9A45-8718-DAD8024079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4510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766681"/>
            <a:ext cx="12420184" cy="278337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1892" y="3530053"/>
            <a:ext cx="6091964" cy="1730025"/>
          </a:xfrm>
        </p:spPr>
        <p:txBody>
          <a:bodyPr anchor="b"/>
          <a:lstStyle>
            <a:lvl1pPr marL="0" indent="0">
              <a:buNone/>
              <a:defRPr sz="3780" b="1"/>
            </a:lvl1pPr>
            <a:lvl2pPr marL="719999" indent="0">
              <a:buNone/>
              <a:defRPr sz="3150" b="1"/>
            </a:lvl2pPr>
            <a:lvl3pPr marL="1439997" indent="0">
              <a:buNone/>
              <a:defRPr sz="2835" b="1"/>
            </a:lvl3pPr>
            <a:lvl4pPr marL="2159996" indent="0">
              <a:buNone/>
              <a:defRPr sz="2520" b="1"/>
            </a:lvl4pPr>
            <a:lvl5pPr marL="2879994" indent="0">
              <a:buNone/>
              <a:defRPr sz="2520" b="1"/>
            </a:lvl5pPr>
            <a:lvl6pPr marL="3599993" indent="0">
              <a:buNone/>
              <a:defRPr sz="2520" b="1"/>
            </a:lvl6pPr>
            <a:lvl7pPr marL="4319991" indent="0">
              <a:buNone/>
              <a:defRPr sz="2520" b="1"/>
            </a:lvl7pPr>
            <a:lvl8pPr marL="5039990" indent="0">
              <a:buNone/>
              <a:defRPr sz="2520" b="1"/>
            </a:lvl8pPr>
            <a:lvl9pPr marL="5759988" indent="0">
              <a:buNone/>
              <a:defRPr sz="252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1892" y="5260078"/>
            <a:ext cx="6091964" cy="773678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290109" y="3530053"/>
            <a:ext cx="6121966" cy="1730025"/>
          </a:xfrm>
        </p:spPr>
        <p:txBody>
          <a:bodyPr anchor="b"/>
          <a:lstStyle>
            <a:lvl1pPr marL="0" indent="0">
              <a:buNone/>
              <a:defRPr sz="3780" b="1"/>
            </a:lvl1pPr>
            <a:lvl2pPr marL="719999" indent="0">
              <a:buNone/>
              <a:defRPr sz="3150" b="1"/>
            </a:lvl2pPr>
            <a:lvl3pPr marL="1439997" indent="0">
              <a:buNone/>
              <a:defRPr sz="2835" b="1"/>
            </a:lvl3pPr>
            <a:lvl4pPr marL="2159996" indent="0">
              <a:buNone/>
              <a:defRPr sz="2520" b="1"/>
            </a:lvl4pPr>
            <a:lvl5pPr marL="2879994" indent="0">
              <a:buNone/>
              <a:defRPr sz="2520" b="1"/>
            </a:lvl5pPr>
            <a:lvl6pPr marL="3599993" indent="0">
              <a:buNone/>
              <a:defRPr sz="2520" b="1"/>
            </a:lvl6pPr>
            <a:lvl7pPr marL="4319991" indent="0">
              <a:buNone/>
              <a:defRPr sz="2520" b="1"/>
            </a:lvl7pPr>
            <a:lvl8pPr marL="5039990" indent="0">
              <a:buNone/>
              <a:defRPr sz="2520" b="1"/>
            </a:lvl8pPr>
            <a:lvl9pPr marL="5759988" indent="0">
              <a:buNone/>
              <a:defRPr sz="252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290109" y="5260078"/>
            <a:ext cx="6121966" cy="773678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7EBF-19BC-204E-8ED0-5CB05601B88A}" type="datetimeFigureOut">
              <a:rPr lang="fr-FR" smtClean="0"/>
              <a:t>17/06/2020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8388F-238D-9A45-8718-DAD8024079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5095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7EBF-19BC-204E-8ED0-5CB05601B88A}" type="datetimeFigureOut">
              <a:rPr lang="fr-FR" smtClean="0"/>
              <a:t>17/06/2020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8388F-238D-9A45-8718-DAD8024079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5148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7EBF-19BC-204E-8ED0-5CB05601B88A}" type="datetimeFigureOut">
              <a:rPr lang="fr-FR" smtClean="0"/>
              <a:t>17/06/2020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8388F-238D-9A45-8718-DAD8024079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2989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960014"/>
            <a:ext cx="4644444" cy="3360050"/>
          </a:xfrm>
        </p:spPr>
        <p:txBody>
          <a:bodyPr anchor="b"/>
          <a:lstStyle>
            <a:lvl1pPr>
              <a:defRPr sz="5039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1966" y="2073367"/>
            <a:ext cx="7290108" cy="10233485"/>
          </a:xfrm>
        </p:spPr>
        <p:txBody>
          <a:bodyPr/>
          <a:lstStyle>
            <a:lvl1pPr>
              <a:defRPr sz="5039"/>
            </a:lvl1pPr>
            <a:lvl2pPr>
              <a:defRPr sz="4409"/>
            </a:lvl2pPr>
            <a:lvl3pPr>
              <a:defRPr sz="3780"/>
            </a:lvl3pPr>
            <a:lvl4pPr>
              <a:defRPr sz="3150"/>
            </a:lvl4pPr>
            <a:lvl5pPr>
              <a:defRPr sz="3150"/>
            </a:lvl5pPr>
            <a:lvl6pPr>
              <a:defRPr sz="3150"/>
            </a:lvl6pPr>
            <a:lvl7pPr>
              <a:defRPr sz="3150"/>
            </a:lvl7pPr>
            <a:lvl8pPr>
              <a:defRPr sz="3150"/>
            </a:lvl8pPr>
            <a:lvl9pPr>
              <a:defRPr sz="315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0" y="4320064"/>
            <a:ext cx="4644444" cy="8003453"/>
          </a:xfrm>
        </p:spPr>
        <p:txBody>
          <a:bodyPr/>
          <a:lstStyle>
            <a:lvl1pPr marL="0" indent="0">
              <a:buNone/>
              <a:defRPr sz="2520"/>
            </a:lvl1pPr>
            <a:lvl2pPr marL="719999" indent="0">
              <a:buNone/>
              <a:defRPr sz="2205"/>
            </a:lvl2pPr>
            <a:lvl3pPr marL="1439997" indent="0">
              <a:buNone/>
              <a:defRPr sz="1890"/>
            </a:lvl3pPr>
            <a:lvl4pPr marL="2159996" indent="0">
              <a:buNone/>
              <a:defRPr sz="1575"/>
            </a:lvl4pPr>
            <a:lvl5pPr marL="2879994" indent="0">
              <a:buNone/>
              <a:defRPr sz="1575"/>
            </a:lvl5pPr>
            <a:lvl6pPr marL="3599993" indent="0">
              <a:buNone/>
              <a:defRPr sz="1575"/>
            </a:lvl6pPr>
            <a:lvl7pPr marL="4319991" indent="0">
              <a:buNone/>
              <a:defRPr sz="1575"/>
            </a:lvl7pPr>
            <a:lvl8pPr marL="5039990" indent="0">
              <a:buNone/>
              <a:defRPr sz="1575"/>
            </a:lvl8pPr>
            <a:lvl9pPr marL="5759988" indent="0">
              <a:buNone/>
              <a:defRPr sz="1575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7EBF-19BC-204E-8ED0-5CB05601B88A}" type="datetimeFigureOut">
              <a:rPr lang="fr-FR" smtClean="0"/>
              <a:t>17/06/2020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8388F-238D-9A45-8718-DAD8024079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5962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960014"/>
            <a:ext cx="4644444" cy="3360050"/>
          </a:xfrm>
        </p:spPr>
        <p:txBody>
          <a:bodyPr anchor="b"/>
          <a:lstStyle>
            <a:lvl1pPr>
              <a:defRPr sz="5039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121966" y="2073367"/>
            <a:ext cx="7290108" cy="10233485"/>
          </a:xfrm>
        </p:spPr>
        <p:txBody>
          <a:bodyPr anchor="t"/>
          <a:lstStyle>
            <a:lvl1pPr marL="0" indent="0">
              <a:buNone/>
              <a:defRPr sz="5039"/>
            </a:lvl1pPr>
            <a:lvl2pPr marL="719999" indent="0">
              <a:buNone/>
              <a:defRPr sz="4409"/>
            </a:lvl2pPr>
            <a:lvl3pPr marL="1439997" indent="0">
              <a:buNone/>
              <a:defRPr sz="3780"/>
            </a:lvl3pPr>
            <a:lvl4pPr marL="2159996" indent="0">
              <a:buNone/>
              <a:defRPr sz="3150"/>
            </a:lvl4pPr>
            <a:lvl5pPr marL="2879994" indent="0">
              <a:buNone/>
              <a:defRPr sz="3150"/>
            </a:lvl5pPr>
            <a:lvl6pPr marL="3599993" indent="0">
              <a:buNone/>
              <a:defRPr sz="3150"/>
            </a:lvl6pPr>
            <a:lvl7pPr marL="4319991" indent="0">
              <a:buNone/>
              <a:defRPr sz="3150"/>
            </a:lvl7pPr>
            <a:lvl8pPr marL="5039990" indent="0">
              <a:buNone/>
              <a:defRPr sz="3150"/>
            </a:lvl8pPr>
            <a:lvl9pPr marL="5759988" indent="0">
              <a:buNone/>
              <a:defRPr sz="315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0" y="4320064"/>
            <a:ext cx="4644444" cy="8003453"/>
          </a:xfrm>
        </p:spPr>
        <p:txBody>
          <a:bodyPr/>
          <a:lstStyle>
            <a:lvl1pPr marL="0" indent="0">
              <a:buNone/>
              <a:defRPr sz="2520"/>
            </a:lvl1pPr>
            <a:lvl2pPr marL="719999" indent="0">
              <a:buNone/>
              <a:defRPr sz="2205"/>
            </a:lvl2pPr>
            <a:lvl3pPr marL="1439997" indent="0">
              <a:buNone/>
              <a:defRPr sz="1890"/>
            </a:lvl3pPr>
            <a:lvl4pPr marL="2159996" indent="0">
              <a:buNone/>
              <a:defRPr sz="1575"/>
            </a:lvl4pPr>
            <a:lvl5pPr marL="2879994" indent="0">
              <a:buNone/>
              <a:defRPr sz="1575"/>
            </a:lvl5pPr>
            <a:lvl6pPr marL="3599993" indent="0">
              <a:buNone/>
              <a:defRPr sz="1575"/>
            </a:lvl6pPr>
            <a:lvl7pPr marL="4319991" indent="0">
              <a:buNone/>
              <a:defRPr sz="1575"/>
            </a:lvl7pPr>
            <a:lvl8pPr marL="5039990" indent="0">
              <a:buNone/>
              <a:defRPr sz="1575"/>
            </a:lvl8pPr>
            <a:lvl9pPr marL="5759988" indent="0">
              <a:buNone/>
              <a:defRPr sz="1575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7EBF-19BC-204E-8ED0-5CB05601B88A}" type="datetimeFigureOut">
              <a:rPr lang="fr-FR" smtClean="0"/>
              <a:t>17/06/2020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8388F-238D-9A45-8718-DAD8024079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5916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0015" y="766681"/>
            <a:ext cx="12420184" cy="27833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015" y="3833390"/>
            <a:ext cx="12420184" cy="91368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015" y="13346867"/>
            <a:ext cx="3240048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A7EBF-19BC-204E-8ED0-5CB05601B88A}" type="datetimeFigureOut">
              <a:rPr lang="fr-FR" smtClean="0"/>
              <a:t>17/06/2020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70071" y="13346867"/>
            <a:ext cx="4860072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70150" y="13346867"/>
            <a:ext cx="3240048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8388F-238D-9A45-8718-DAD8024079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1926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439997" rtl="0" eaLnBrk="1" latinLnBrk="0" hangingPunct="1">
        <a:lnSpc>
          <a:spcPct val="90000"/>
        </a:lnSpc>
        <a:spcBef>
          <a:spcPct val="0"/>
        </a:spcBef>
        <a:buNone/>
        <a:defRPr sz="692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999" indent="-359999" algn="l" defTabSz="1439997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4409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2pPr>
      <a:lvl3pPr marL="1799996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3pPr>
      <a:lvl4pPr marL="2519995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4pPr>
      <a:lvl5pPr marL="3239994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5pPr>
      <a:lvl6pPr marL="3959992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6pPr>
      <a:lvl7pPr marL="4679991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7pPr>
      <a:lvl8pPr marL="5399989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8pPr>
      <a:lvl9pPr marL="6119988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1pPr>
      <a:lvl2pPr marL="719999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2pPr>
      <a:lvl3pPr marL="1439997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3pPr>
      <a:lvl4pPr marL="2159996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4pPr>
      <a:lvl5pPr marL="2879994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5pPr>
      <a:lvl6pPr marL="3599993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6pPr>
      <a:lvl7pPr marL="4319991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7pPr>
      <a:lvl8pPr marL="5039990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8pPr>
      <a:lvl9pPr marL="5759988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3E15391-906C-D847-9C6C-FDD55831FA1E}"/>
              </a:ext>
            </a:extLst>
          </p:cNvPr>
          <p:cNvSpPr/>
          <p:nvPr/>
        </p:nvSpPr>
        <p:spPr>
          <a:xfrm>
            <a:off x="1828800" y="1807029"/>
            <a:ext cx="10733314" cy="1073331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EB1F92D1-C907-CE43-A287-8B11B644E80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-1" y="4800071"/>
            <a:ext cx="14400213" cy="960014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0F8B4289-A641-2846-9675-E6E41FC76574}"/>
              </a:ext>
            </a:extLst>
          </p:cNvPr>
          <p:cNvSpPr/>
          <p:nvPr/>
        </p:nvSpPr>
        <p:spPr>
          <a:xfrm>
            <a:off x="7402286" y="10863944"/>
            <a:ext cx="3048000" cy="12192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189381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0</Words>
  <Application>Microsoft Macintosh PowerPoint</Application>
  <PresentationFormat>Personnalisé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Ideta DVT</dc:creator>
  <cp:lastModifiedBy>Ideta DVT</cp:lastModifiedBy>
  <cp:revision>6</cp:revision>
  <dcterms:created xsi:type="dcterms:W3CDTF">2020-06-17T09:38:09Z</dcterms:created>
  <dcterms:modified xsi:type="dcterms:W3CDTF">2020-06-17T10:01:37Z</dcterms:modified>
</cp:coreProperties>
</file>